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272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CC35F-9780-4013-945A-072A28057AB5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9C706-9275-4CC9-A14A-464E1A62D75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9C706-9275-4CC9-A14A-464E1A62D75D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14B2-8BE8-4435-A8B3-F8878535B753}" type="datetimeFigureOut">
              <a:rPr lang="de-DE" smtClean="0"/>
              <a:pPr/>
              <a:t>10.08.2025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0461E-FC16-4EAD-A781-CA61813B34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4166" y="-31938"/>
            <a:ext cx="80648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0" y="5719227"/>
            <a:ext cx="3816424" cy="113877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de-DE" sz="3400" b="1" dirty="0"/>
              <a:t>                </a:t>
            </a:r>
            <a:r>
              <a:rPr lang="de-DE" sz="1600" b="1" dirty="0"/>
              <a:t>LAG Weißstorchschutz</a:t>
            </a:r>
          </a:p>
          <a:p>
            <a:pPr algn="r"/>
            <a:r>
              <a:rPr lang="de-DE" sz="3400" b="1" dirty="0"/>
              <a:t>  Betreuungsgebiete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43608" y="1340768"/>
            <a:ext cx="936104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1.</a:t>
            </a:r>
            <a:r>
              <a:rPr lang="de-DE" sz="1000" b="1" dirty="0"/>
              <a:t> H. Boekhoff</a:t>
            </a:r>
          </a:p>
          <a:p>
            <a:r>
              <a:rPr lang="de-DE" sz="1000" b="1" dirty="0"/>
              <a:t>Y. </a:t>
            </a:r>
            <a:r>
              <a:rPr lang="de-DE" sz="1000" b="1" dirty="0" err="1"/>
              <a:t>Gosseling</a:t>
            </a:r>
            <a:endParaRPr lang="de-DE" sz="10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691680" y="1052737"/>
            <a:ext cx="93610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2.</a:t>
            </a:r>
            <a:r>
              <a:rPr lang="de-DE" sz="1000" b="1" dirty="0"/>
              <a:t> S. </a:t>
            </a:r>
            <a:r>
              <a:rPr lang="de-DE" sz="1000" b="1" dirty="0" err="1"/>
              <a:t>Glienke</a:t>
            </a:r>
            <a:endParaRPr lang="de-DE" sz="10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755576" y="3068960"/>
            <a:ext cx="93610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3b.</a:t>
            </a:r>
            <a:r>
              <a:rPr lang="de-DE" sz="1000" b="1" dirty="0"/>
              <a:t> V. Blüml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5652120" y="2564904"/>
            <a:ext cx="93610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14.</a:t>
            </a:r>
            <a:r>
              <a:rPr lang="de-DE" sz="1000" b="1" dirty="0"/>
              <a:t> W. </a:t>
            </a:r>
            <a:r>
              <a:rPr lang="de-DE" sz="1000" b="1" dirty="0" err="1"/>
              <a:t>Golnik</a:t>
            </a:r>
            <a:endParaRPr lang="de-DE" sz="10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4788024" y="1196752"/>
            <a:ext cx="1224136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de-DE" sz="1000" b="1" dirty="0">
                <a:solidFill>
                  <a:srgbClr val="FF0000"/>
                </a:solidFill>
              </a:rPr>
              <a:t>11. </a:t>
            </a:r>
            <a:r>
              <a:rPr lang="de-DE" sz="1000" b="1" dirty="0"/>
              <a:t>J. </a:t>
            </a:r>
            <a:r>
              <a:rPr lang="de-DE" sz="1000" b="1" dirty="0" err="1"/>
              <a:t>Bozek</a:t>
            </a:r>
            <a:r>
              <a:rPr lang="de-DE" sz="1000" b="1" dirty="0"/>
              <a:t>,</a:t>
            </a:r>
          </a:p>
          <a:p>
            <a:pPr marL="228600" indent="-228600"/>
            <a:r>
              <a:rPr lang="de-DE" sz="1000" b="1" dirty="0"/>
              <a:t>O. Hock, F. Günther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508104" y="1916832"/>
            <a:ext cx="1152128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12a.</a:t>
            </a:r>
            <a:r>
              <a:rPr lang="de-DE" sz="1000" b="1" dirty="0"/>
              <a:t> G. &amp; H. Horn</a:t>
            </a:r>
          </a:p>
          <a:p>
            <a:r>
              <a:rPr lang="de-DE" sz="1000" b="1" dirty="0"/>
              <a:t>H. G. </a:t>
            </a:r>
            <a:r>
              <a:rPr lang="de-DE" sz="1000" b="1" dirty="0" err="1"/>
              <a:t>Düllberg</a:t>
            </a:r>
            <a:endParaRPr lang="de-DE" sz="10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732240" y="1556792"/>
            <a:ext cx="93610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12b.</a:t>
            </a:r>
            <a:r>
              <a:rPr lang="de-DE" sz="1000" b="1" dirty="0"/>
              <a:t> H. Eggers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6732240" y="2564904"/>
            <a:ext cx="93610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13.</a:t>
            </a:r>
            <a:r>
              <a:rPr lang="de-DE" sz="1000" b="1" dirty="0"/>
              <a:t> A. </a:t>
            </a:r>
            <a:r>
              <a:rPr lang="de-DE" sz="1000" b="1" dirty="0" err="1"/>
              <a:t>Fäseke</a:t>
            </a:r>
            <a:r>
              <a:rPr lang="de-DE" sz="1000" b="1" dirty="0"/>
              <a:t>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788024" y="3284984"/>
            <a:ext cx="1152128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15.</a:t>
            </a:r>
            <a:r>
              <a:rPr lang="de-DE" sz="1000" b="1" dirty="0"/>
              <a:t> </a:t>
            </a:r>
            <a:r>
              <a:rPr lang="de-DE" sz="1000" b="1"/>
              <a:t>-----------</a:t>
            </a:r>
            <a:endParaRPr lang="de-DE" sz="10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4139952" y="620688"/>
            <a:ext cx="864096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7.</a:t>
            </a:r>
            <a:r>
              <a:rPr lang="de-DE" sz="1000" b="1" dirty="0"/>
              <a:t> G. Dahms, I. Cohrs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4572000" y="2636912"/>
            <a:ext cx="864096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10.</a:t>
            </a:r>
            <a:r>
              <a:rPr lang="de-DE" sz="1000" b="1" dirty="0"/>
              <a:t> R. Kossel</a:t>
            </a:r>
          </a:p>
          <a:p>
            <a:r>
              <a:rPr lang="de-DE" sz="1000" b="1" dirty="0"/>
              <a:t>R. </a:t>
            </a:r>
            <a:r>
              <a:rPr lang="de-DE" sz="1000" b="1" dirty="0" err="1"/>
              <a:t>Kreth</a:t>
            </a:r>
            <a:endParaRPr lang="de-DE" sz="10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987824" y="404664"/>
            <a:ext cx="1152128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de-DE" sz="1000" b="1" dirty="0">
                <a:solidFill>
                  <a:srgbClr val="FF0000"/>
                </a:solidFill>
              </a:rPr>
              <a:t>6a.+6c.</a:t>
            </a:r>
            <a:r>
              <a:rPr lang="de-DE" sz="1000" b="1" dirty="0"/>
              <a:t> Ursel</a:t>
            </a:r>
          </a:p>
          <a:p>
            <a:pPr marL="228600" indent="-228600"/>
            <a:r>
              <a:rPr lang="de-DE" sz="1000" b="1" dirty="0" err="1"/>
              <a:t>Richelshagen</a:t>
            </a:r>
            <a:endParaRPr lang="de-DE" sz="10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7740352" y="0"/>
            <a:ext cx="1403648" cy="741741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b="1" dirty="0"/>
              <a:t>GEBIETSLISTE</a:t>
            </a:r>
          </a:p>
          <a:p>
            <a:r>
              <a:rPr lang="de-DE" sz="1000" b="1" dirty="0"/>
              <a:t>1. Aurich, Leer, Emden</a:t>
            </a:r>
          </a:p>
          <a:p>
            <a:r>
              <a:rPr lang="de-DE" sz="1000" b="1" dirty="0"/>
              <a:t>2. Wittmund, Friesland</a:t>
            </a:r>
          </a:p>
          <a:p>
            <a:r>
              <a:rPr lang="de-DE" sz="1000" b="1" dirty="0"/>
              <a:t>3a. </a:t>
            </a:r>
            <a:r>
              <a:rPr lang="de-DE" sz="1000" b="1" dirty="0" err="1"/>
              <a:t>Gft</a:t>
            </a:r>
            <a:r>
              <a:rPr lang="de-DE" sz="1000" b="1" dirty="0"/>
              <a:t>. </a:t>
            </a:r>
            <a:r>
              <a:rPr lang="de-DE" sz="1000" b="1" dirty="0" err="1"/>
              <a:t>Bentheim</a:t>
            </a:r>
            <a:endParaRPr lang="de-DE" sz="1000" b="1" dirty="0"/>
          </a:p>
          <a:p>
            <a:r>
              <a:rPr lang="de-DE" sz="1000" b="1" dirty="0"/>
              <a:t>3b. Emsland</a:t>
            </a:r>
          </a:p>
          <a:p>
            <a:r>
              <a:rPr lang="de-DE" sz="1000" b="1" dirty="0"/>
              <a:t>4. Ammerland,  </a:t>
            </a:r>
          </a:p>
          <a:p>
            <a:r>
              <a:rPr lang="de-DE" sz="1000" b="1" dirty="0"/>
              <a:t>    Wesermarsch, </a:t>
            </a:r>
          </a:p>
          <a:p>
            <a:r>
              <a:rPr lang="de-DE" sz="1000" b="1" dirty="0"/>
              <a:t>    Cloppenburg,</a:t>
            </a:r>
          </a:p>
          <a:p>
            <a:r>
              <a:rPr lang="de-DE" sz="1000" b="1" dirty="0"/>
              <a:t>    Oldenburg  </a:t>
            </a:r>
          </a:p>
          <a:p>
            <a:r>
              <a:rPr lang="de-DE" sz="1000" b="1" dirty="0"/>
              <a:t>5. Osnabrück, Vechta, </a:t>
            </a:r>
          </a:p>
          <a:p>
            <a:r>
              <a:rPr lang="de-DE" sz="1000" b="1" dirty="0"/>
              <a:t>     </a:t>
            </a:r>
            <a:r>
              <a:rPr lang="de-DE" sz="1000" b="1" dirty="0" err="1"/>
              <a:t>Diepholz</a:t>
            </a:r>
            <a:r>
              <a:rPr lang="de-DE" sz="1000" b="1" dirty="0"/>
              <a:t> Südwest</a:t>
            </a:r>
          </a:p>
          <a:p>
            <a:r>
              <a:rPr lang="de-DE" sz="1000" b="1" dirty="0"/>
              <a:t>6a. Cuxhaven-Bremerhaven</a:t>
            </a:r>
          </a:p>
          <a:p>
            <a:r>
              <a:rPr lang="de-DE" sz="1000" b="1" dirty="0"/>
              <a:t>6b. Rotenburg Nord   </a:t>
            </a:r>
          </a:p>
          <a:p>
            <a:r>
              <a:rPr lang="de-DE" sz="1000" b="1" dirty="0"/>
              <a:t>6c. Bremerhaven</a:t>
            </a:r>
          </a:p>
          <a:p>
            <a:r>
              <a:rPr lang="de-DE" sz="1000" b="1" dirty="0"/>
              <a:t>7. Stade</a:t>
            </a:r>
          </a:p>
          <a:p>
            <a:r>
              <a:rPr lang="de-DE" sz="1000" b="1" dirty="0"/>
              <a:t>8. Osterholz</a:t>
            </a:r>
          </a:p>
          <a:p>
            <a:r>
              <a:rPr lang="de-DE" sz="1000" b="1" dirty="0"/>
              <a:t>9a. Verden</a:t>
            </a:r>
          </a:p>
          <a:p>
            <a:r>
              <a:rPr lang="de-DE" sz="1000" b="1" dirty="0"/>
              <a:t>9b. Rotenburg Süd</a:t>
            </a:r>
          </a:p>
          <a:p>
            <a:r>
              <a:rPr lang="de-DE" sz="1000" b="1" dirty="0"/>
              <a:t>10. Heidekreis</a:t>
            </a:r>
          </a:p>
          <a:p>
            <a:r>
              <a:rPr lang="de-DE" sz="1000" b="1" dirty="0"/>
              <a:t>11. Harburg</a:t>
            </a:r>
          </a:p>
          <a:p>
            <a:r>
              <a:rPr lang="de-DE" sz="1000" b="1" dirty="0"/>
              <a:t>12a. Lüneburg, links </a:t>
            </a:r>
          </a:p>
          <a:p>
            <a:r>
              <a:rPr lang="de-DE" sz="1000" b="1" dirty="0"/>
              <a:t>12b. Lüneburg, rechts</a:t>
            </a:r>
          </a:p>
          <a:p>
            <a:r>
              <a:rPr lang="de-DE" sz="1000" b="1" dirty="0"/>
              <a:t>13. </a:t>
            </a:r>
            <a:r>
              <a:rPr lang="de-DE" sz="1000" b="1" dirty="0" err="1"/>
              <a:t>Lüchow</a:t>
            </a:r>
            <a:r>
              <a:rPr lang="de-DE" sz="1000" b="1" dirty="0"/>
              <a:t>-    </a:t>
            </a:r>
          </a:p>
          <a:p>
            <a:r>
              <a:rPr lang="de-DE" sz="1000" b="1" dirty="0"/>
              <a:t>       Dannenberg</a:t>
            </a:r>
          </a:p>
          <a:p>
            <a:r>
              <a:rPr lang="de-DE" sz="1000" b="1" dirty="0"/>
              <a:t>14. Uelzen</a:t>
            </a:r>
          </a:p>
          <a:p>
            <a:r>
              <a:rPr lang="de-DE" sz="1000" b="1" dirty="0"/>
              <a:t>15. Celle</a:t>
            </a:r>
          </a:p>
          <a:p>
            <a:r>
              <a:rPr lang="de-DE" sz="1000" b="1" dirty="0"/>
              <a:t>16a. </a:t>
            </a:r>
            <a:r>
              <a:rPr lang="de-DE" sz="1000" b="1" dirty="0" err="1"/>
              <a:t>Diepholz</a:t>
            </a:r>
            <a:r>
              <a:rPr lang="de-DE" sz="1000" b="1" dirty="0"/>
              <a:t> Nord</a:t>
            </a:r>
          </a:p>
          <a:p>
            <a:r>
              <a:rPr lang="de-DE" sz="1000" b="1" dirty="0"/>
              <a:t>16b. Bremen</a:t>
            </a:r>
          </a:p>
          <a:p>
            <a:r>
              <a:rPr lang="de-DE" sz="1000" b="1" dirty="0"/>
              <a:t>17a. </a:t>
            </a:r>
            <a:r>
              <a:rPr lang="de-DE" sz="1000" b="1" dirty="0" err="1"/>
              <a:t>Diepholz</a:t>
            </a:r>
            <a:r>
              <a:rPr lang="de-DE" sz="1000" b="1" dirty="0"/>
              <a:t> Ost</a:t>
            </a:r>
          </a:p>
          <a:p>
            <a:r>
              <a:rPr lang="de-DE" sz="1000" b="1" dirty="0"/>
              <a:t>17b. Hannover, </a:t>
            </a:r>
          </a:p>
          <a:p>
            <a:r>
              <a:rPr lang="de-DE" sz="1000" b="1" dirty="0"/>
              <a:t>17c.  Nienburg</a:t>
            </a:r>
          </a:p>
          <a:p>
            <a:r>
              <a:rPr lang="de-DE" sz="1000" b="1" dirty="0"/>
              <a:t>17d.  Schaumburg </a:t>
            </a:r>
          </a:p>
          <a:p>
            <a:r>
              <a:rPr lang="de-DE" sz="1000" b="1" dirty="0"/>
              <a:t>17e.Hameln – Pyrmont</a:t>
            </a:r>
          </a:p>
          <a:p>
            <a:r>
              <a:rPr lang="de-DE" sz="1000" b="1" dirty="0"/>
              <a:t>17f. Hildesheim</a:t>
            </a:r>
          </a:p>
          <a:p>
            <a:r>
              <a:rPr lang="de-DE" sz="1000" b="1" dirty="0"/>
              <a:t>17g. Holzminden</a:t>
            </a:r>
          </a:p>
          <a:p>
            <a:r>
              <a:rPr lang="de-DE" sz="1000" b="1" dirty="0"/>
              <a:t>18a. Braunschweig,</a:t>
            </a:r>
          </a:p>
          <a:p>
            <a:r>
              <a:rPr lang="de-DE" sz="1000" b="1" dirty="0"/>
              <a:t>Göttingen, Goslar, Osterode, Salzgitter, Wolfenbüttel,</a:t>
            </a:r>
          </a:p>
          <a:p>
            <a:r>
              <a:rPr lang="de-DE" sz="1000" b="1" dirty="0"/>
              <a:t> Wolfsburg,</a:t>
            </a:r>
          </a:p>
          <a:p>
            <a:r>
              <a:rPr lang="de-DE" sz="1000" b="1" dirty="0"/>
              <a:t>18b. Gifhorn</a:t>
            </a:r>
          </a:p>
          <a:p>
            <a:r>
              <a:rPr lang="de-DE" sz="1000" b="1" dirty="0"/>
              <a:t>18c. Helmstedt</a:t>
            </a:r>
          </a:p>
          <a:p>
            <a:r>
              <a:rPr lang="de-DE" sz="1000" b="1" dirty="0"/>
              <a:t>18d. Peine</a:t>
            </a:r>
          </a:p>
          <a:p>
            <a:r>
              <a:rPr lang="de-DE" sz="1000" b="1" dirty="0"/>
              <a:t>18e. </a:t>
            </a:r>
            <a:r>
              <a:rPr lang="de-DE" sz="1000" b="1" dirty="0" err="1"/>
              <a:t>Nordhei</a:t>
            </a:r>
            <a:endParaRPr lang="de-DE" sz="1000" b="1" dirty="0"/>
          </a:p>
          <a:p>
            <a:r>
              <a:rPr lang="de-DE" sz="1000" b="1" dirty="0"/>
              <a:t>       </a:t>
            </a:r>
          </a:p>
          <a:p>
            <a:r>
              <a:rPr lang="de-DE" sz="1000" b="1" dirty="0"/>
              <a:t>  </a:t>
            </a:r>
          </a:p>
        </p:txBody>
      </p:sp>
      <p:pic>
        <p:nvPicPr>
          <p:cNvPr id="22" name="Grafik 21" descr="nabu_nds_150x105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5805264"/>
            <a:ext cx="827584" cy="576064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2051720" y="3284984"/>
            <a:ext cx="1152128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5.</a:t>
            </a:r>
            <a:r>
              <a:rPr lang="de-DE" sz="1000" b="1" dirty="0"/>
              <a:t> V. Blüml 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3059832" y="1556792"/>
            <a:ext cx="792088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8.</a:t>
            </a:r>
            <a:r>
              <a:rPr lang="de-DE" sz="1000" b="1" dirty="0"/>
              <a:t> O. Vogel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923928" y="2204864"/>
            <a:ext cx="1008112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9a.</a:t>
            </a:r>
            <a:r>
              <a:rPr lang="de-DE" sz="1000" b="1" dirty="0"/>
              <a:t> H.-J. Winter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1763688" y="1916832"/>
            <a:ext cx="1008112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de-DE" sz="1000" b="1" dirty="0">
                <a:solidFill>
                  <a:srgbClr val="FF0000"/>
                </a:solidFill>
              </a:rPr>
              <a:t>4.</a:t>
            </a:r>
            <a:r>
              <a:rPr lang="de-DE" sz="1000" b="1" dirty="0"/>
              <a:t> U. </a:t>
            </a:r>
            <a:r>
              <a:rPr lang="de-DE" sz="1000" b="1" dirty="0" err="1"/>
              <a:t>Hilfers</a:t>
            </a:r>
            <a:r>
              <a:rPr lang="de-DE" sz="1000" b="1" dirty="0"/>
              <a:t> </a:t>
            </a:r>
          </a:p>
          <a:p>
            <a:pPr marL="228600" indent="-228600"/>
            <a:r>
              <a:rPr lang="de-DE" sz="1000" dirty="0"/>
              <a:t>(Pflegestation)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4355976" y="3933056"/>
            <a:ext cx="1080120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17b. </a:t>
            </a:r>
            <a:r>
              <a:rPr lang="de-DE" sz="1000" b="1" dirty="0"/>
              <a:t>R. </a:t>
            </a:r>
            <a:r>
              <a:rPr lang="de-DE" sz="1000" b="1" dirty="0" err="1"/>
              <a:t>Löhmer</a:t>
            </a:r>
            <a:endParaRPr lang="de-DE" sz="10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5580112" y="5003412"/>
            <a:ext cx="1080120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18a.</a:t>
            </a:r>
            <a:r>
              <a:rPr lang="de-DE" sz="1000" b="1" dirty="0"/>
              <a:t> G. Fiedler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2843808" y="2636913"/>
            <a:ext cx="1080120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16a.</a:t>
            </a:r>
            <a:r>
              <a:rPr lang="de-DE" sz="1000" b="1" dirty="0"/>
              <a:t> W. </a:t>
            </a:r>
            <a:r>
              <a:rPr lang="de-DE" sz="1000" b="1" dirty="0" err="1"/>
              <a:t>Eikhorst</a:t>
            </a:r>
            <a:endParaRPr lang="de-DE" sz="1000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5364088" y="6550223"/>
            <a:ext cx="237626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b="1" dirty="0"/>
              <a:t>Stand</a:t>
            </a:r>
            <a:r>
              <a:rPr lang="de-DE" sz="1400" b="1"/>
              <a:t>: 01 Juli </a:t>
            </a:r>
            <a:r>
              <a:rPr lang="de-DE" sz="1400" b="1" dirty="0"/>
              <a:t>2025  </a:t>
            </a:r>
            <a:r>
              <a:rPr lang="de-DE" sz="1000" b="1" dirty="0"/>
              <a:t>Bearb</a:t>
            </a:r>
            <a:r>
              <a:rPr lang="de-DE" sz="1000" b="1"/>
              <a:t>.: J.B</a:t>
            </a:r>
            <a:endParaRPr lang="de-DE" sz="1000" b="1" dirty="0"/>
          </a:p>
        </p:txBody>
      </p:sp>
      <p:sp>
        <p:nvSpPr>
          <p:cNvPr id="31" name="Textfeld 30"/>
          <p:cNvSpPr txBox="1"/>
          <p:nvPr/>
        </p:nvSpPr>
        <p:spPr>
          <a:xfrm>
            <a:off x="3563888" y="2996952"/>
            <a:ext cx="93610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17a.</a:t>
            </a:r>
            <a:r>
              <a:rPr lang="de-DE" sz="1000" b="1" dirty="0"/>
              <a:t> V. Blüml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4139952" y="4293096"/>
            <a:ext cx="1224136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>
                <a:solidFill>
                  <a:srgbClr val="FF0000"/>
                </a:solidFill>
              </a:rPr>
              <a:t>17d  </a:t>
            </a:r>
            <a:r>
              <a:rPr lang="de-DE" sz="1000" b="1"/>
              <a:t>G. </a:t>
            </a:r>
            <a:r>
              <a:rPr lang="de-DE" sz="1000" b="1" dirty="0"/>
              <a:t>Korte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3059832" y="1124744"/>
            <a:ext cx="1224136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6b.</a:t>
            </a:r>
            <a:r>
              <a:rPr lang="de-DE" sz="1000" b="1" dirty="0"/>
              <a:t> H.-H. Gerken, J. Bardenhagen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139952" y="1772816"/>
            <a:ext cx="1152128" cy="4001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9b. </a:t>
            </a:r>
            <a:r>
              <a:rPr lang="de-DE" sz="1000" b="1" dirty="0"/>
              <a:t>W. </a:t>
            </a:r>
            <a:r>
              <a:rPr lang="de-DE" sz="1000" b="1" dirty="0" err="1"/>
              <a:t>Glauch</a:t>
            </a:r>
            <a:r>
              <a:rPr lang="de-DE" sz="1000" b="1" dirty="0"/>
              <a:t>, I. Fischbach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2843808" y="2204864"/>
            <a:ext cx="1080120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16b.</a:t>
            </a:r>
            <a:r>
              <a:rPr lang="de-DE" sz="1000" b="1" dirty="0"/>
              <a:t> W. </a:t>
            </a:r>
            <a:r>
              <a:rPr lang="de-DE" sz="1000" b="1" dirty="0" err="1"/>
              <a:t>Eikhorst</a:t>
            </a:r>
            <a:endParaRPr lang="de-DE" sz="1000" b="1" dirty="0"/>
          </a:p>
        </p:txBody>
      </p:sp>
      <p:sp>
        <p:nvSpPr>
          <p:cNvPr id="36" name="Textfeld 35"/>
          <p:cNvSpPr txBox="1"/>
          <p:nvPr/>
        </p:nvSpPr>
        <p:spPr>
          <a:xfrm>
            <a:off x="4355976" y="5661248"/>
            <a:ext cx="1152128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18e.</a:t>
            </a:r>
            <a:r>
              <a:rPr lang="de-DE" sz="1000" b="1" dirty="0"/>
              <a:t> R. </a:t>
            </a:r>
            <a:r>
              <a:rPr lang="de-DE" sz="1000" b="1"/>
              <a:t>Bode</a:t>
            </a:r>
            <a:endParaRPr lang="de-DE" sz="1000" b="1" dirty="0"/>
          </a:p>
        </p:txBody>
      </p:sp>
      <p:sp>
        <p:nvSpPr>
          <p:cNvPr id="37" name="Textfeld 36"/>
          <p:cNvSpPr txBox="1"/>
          <p:nvPr/>
        </p:nvSpPr>
        <p:spPr>
          <a:xfrm>
            <a:off x="3419872" y="3501008"/>
            <a:ext cx="1296144" cy="2462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17c. </a:t>
            </a:r>
            <a:r>
              <a:rPr lang="de-DE" sz="1000" b="1" dirty="0"/>
              <a:t>H. Brockmann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251520" y="3717032"/>
            <a:ext cx="1080120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3a.</a:t>
            </a:r>
            <a:r>
              <a:rPr lang="de-DE" sz="1000" b="1" dirty="0"/>
              <a:t> W. </a:t>
            </a:r>
            <a:r>
              <a:rPr lang="de-DE" sz="1000" b="1" dirty="0" err="1"/>
              <a:t>Jürges</a:t>
            </a:r>
            <a:endParaRPr lang="de-DE" sz="1000" b="1" dirty="0"/>
          </a:p>
        </p:txBody>
      </p:sp>
      <p:sp>
        <p:nvSpPr>
          <p:cNvPr id="39" name="Textfeld 38"/>
          <p:cNvSpPr txBox="1"/>
          <p:nvPr/>
        </p:nvSpPr>
        <p:spPr>
          <a:xfrm>
            <a:off x="3995936" y="4797152"/>
            <a:ext cx="1224136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17g. T.</a:t>
            </a:r>
            <a:r>
              <a:rPr lang="de-DE" sz="1000" b="1" dirty="0"/>
              <a:t> Frischgesell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6156176" y="2996952"/>
            <a:ext cx="136815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18b.</a:t>
            </a:r>
            <a:r>
              <a:rPr lang="de-DE" sz="1000" b="1" dirty="0"/>
              <a:t> H. J. Behrmann, F. Börner, </a:t>
            </a:r>
            <a:r>
              <a:rPr lang="de-DE" sz="1000" b="1" dirty="0" err="1"/>
              <a:t>R.Lunde</a:t>
            </a:r>
            <a:endParaRPr lang="de-DE" sz="1000" b="1" dirty="0"/>
          </a:p>
        </p:txBody>
      </p:sp>
      <p:sp>
        <p:nvSpPr>
          <p:cNvPr id="41" name="Textfeld 40"/>
          <p:cNvSpPr txBox="1"/>
          <p:nvPr/>
        </p:nvSpPr>
        <p:spPr>
          <a:xfrm>
            <a:off x="6264188" y="3933056"/>
            <a:ext cx="936104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18c.</a:t>
            </a:r>
            <a:r>
              <a:rPr lang="de-DE" sz="1000" b="1" dirty="0"/>
              <a:t> M. </a:t>
            </a:r>
            <a:r>
              <a:rPr lang="de-DE" sz="1000" b="1" dirty="0" err="1"/>
              <a:t>Spey</a:t>
            </a:r>
            <a:endParaRPr lang="de-DE" sz="1000" b="1" dirty="0"/>
          </a:p>
        </p:txBody>
      </p:sp>
      <p:sp>
        <p:nvSpPr>
          <p:cNvPr id="42" name="Textfeld 41"/>
          <p:cNvSpPr txBox="1"/>
          <p:nvPr/>
        </p:nvSpPr>
        <p:spPr>
          <a:xfrm>
            <a:off x="5508104" y="4221088"/>
            <a:ext cx="1152128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18d.</a:t>
            </a:r>
            <a:r>
              <a:rPr lang="de-DE" sz="1000" b="1" dirty="0"/>
              <a:t> D. Baumgart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976C083-75C9-EAB9-66C3-EE7D73D63CE3}"/>
              </a:ext>
            </a:extLst>
          </p:cNvPr>
          <p:cNvSpPr txBox="1"/>
          <p:nvPr/>
        </p:nvSpPr>
        <p:spPr>
          <a:xfrm>
            <a:off x="3661012" y="4546775"/>
            <a:ext cx="1224136" cy="246221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de-DE" sz="1000" b="1" dirty="0">
                <a:solidFill>
                  <a:srgbClr val="FF0000"/>
                </a:solidFill>
              </a:rPr>
              <a:t>17e. </a:t>
            </a:r>
            <a:r>
              <a:rPr lang="de-DE" sz="1000" b="1" dirty="0"/>
              <a:t>D. Meier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BD07946-0640-A411-807F-CEE96A1BA292}"/>
              </a:ext>
            </a:extLst>
          </p:cNvPr>
          <p:cNvSpPr txBox="1"/>
          <p:nvPr/>
        </p:nvSpPr>
        <p:spPr>
          <a:xfrm>
            <a:off x="5284639" y="4542600"/>
            <a:ext cx="1224136" cy="246221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de-DE" sz="1000" b="1" dirty="0">
                <a:solidFill>
                  <a:srgbClr val="FF0000"/>
                </a:solidFill>
              </a:rPr>
              <a:t>17f. </a:t>
            </a:r>
            <a:r>
              <a:rPr lang="de-DE" sz="1000" b="1" dirty="0"/>
              <a:t>M. Weinhold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Office PowerPoint</Application>
  <PresentationFormat>Bildschirmpräsentation (4:3)</PresentationFormat>
  <Paragraphs>87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heinz</dc:creator>
  <cp:lastModifiedBy>jensbard@t-online.de</cp:lastModifiedBy>
  <cp:revision>53</cp:revision>
  <cp:lastPrinted>2025-08-10T15:09:22Z</cp:lastPrinted>
  <dcterms:created xsi:type="dcterms:W3CDTF">2016-10-26T20:27:59Z</dcterms:created>
  <dcterms:modified xsi:type="dcterms:W3CDTF">2025-08-10T15:09:36Z</dcterms:modified>
</cp:coreProperties>
</file>